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4C19A9-8CB6-4937-B245-4C6F327715C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AC9DA9C1-1B85-4898-B957-14910D7F35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563D653D-CF6B-4174-8E1C-42A0AC69A967}"/>
              </a:ext>
            </a:extLst>
          </p:cNvPr>
          <p:cNvSpPr>
            <a:spLocks noGrp="1"/>
          </p:cNvSpPr>
          <p:nvPr>
            <p:ph type="dt" sz="half" idx="10"/>
          </p:nvPr>
        </p:nvSpPr>
        <p:spPr/>
        <p:txBody>
          <a:bodyPr/>
          <a:lstStyle/>
          <a:p>
            <a:fld id="{1C8657FD-1A30-463F-8D71-92108AD3BC74}" type="datetimeFigureOut">
              <a:rPr lang="nl-NL" smtClean="0"/>
              <a:t>19-1-2018</a:t>
            </a:fld>
            <a:endParaRPr lang="nl-NL"/>
          </a:p>
        </p:txBody>
      </p:sp>
      <p:sp>
        <p:nvSpPr>
          <p:cNvPr id="5" name="Tijdelijke aanduiding voor voettekst 4">
            <a:extLst>
              <a:ext uri="{FF2B5EF4-FFF2-40B4-BE49-F238E27FC236}">
                <a16:creationId xmlns:a16="http://schemas.microsoft.com/office/drawing/2014/main" id="{F2605FC8-1C63-44DE-AC8E-22846F0C3D5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A651621-E652-4BD7-A9B6-B98AC2B095F1}"/>
              </a:ext>
            </a:extLst>
          </p:cNvPr>
          <p:cNvSpPr>
            <a:spLocks noGrp="1"/>
          </p:cNvSpPr>
          <p:nvPr>
            <p:ph type="sldNum" sz="quarter" idx="12"/>
          </p:nvPr>
        </p:nvSpPr>
        <p:spPr/>
        <p:txBody>
          <a:bodyPr/>
          <a:lstStyle/>
          <a:p>
            <a:fld id="{8AF5BEC4-73A9-491E-B194-6C89B0B66617}" type="slidenum">
              <a:rPr lang="nl-NL" smtClean="0"/>
              <a:t>‹nr.›</a:t>
            </a:fld>
            <a:endParaRPr lang="nl-NL"/>
          </a:p>
        </p:txBody>
      </p:sp>
    </p:spTree>
    <p:extLst>
      <p:ext uri="{BB962C8B-B14F-4D97-AF65-F5344CB8AC3E}">
        <p14:creationId xmlns:p14="http://schemas.microsoft.com/office/powerpoint/2010/main" val="3778451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FCA741-80FA-430C-82E8-5561AD040CC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6951538-E741-407D-A0B3-7B3DE29447E1}"/>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0FCFFFD-991E-4394-8016-9982BB6E49EB}"/>
              </a:ext>
            </a:extLst>
          </p:cNvPr>
          <p:cNvSpPr>
            <a:spLocks noGrp="1"/>
          </p:cNvSpPr>
          <p:nvPr>
            <p:ph type="dt" sz="half" idx="10"/>
          </p:nvPr>
        </p:nvSpPr>
        <p:spPr/>
        <p:txBody>
          <a:bodyPr/>
          <a:lstStyle/>
          <a:p>
            <a:fld id="{1C8657FD-1A30-463F-8D71-92108AD3BC74}" type="datetimeFigureOut">
              <a:rPr lang="nl-NL" smtClean="0"/>
              <a:t>19-1-2018</a:t>
            </a:fld>
            <a:endParaRPr lang="nl-NL"/>
          </a:p>
        </p:txBody>
      </p:sp>
      <p:sp>
        <p:nvSpPr>
          <p:cNvPr id="5" name="Tijdelijke aanduiding voor voettekst 4">
            <a:extLst>
              <a:ext uri="{FF2B5EF4-FFF2-40B4-BE49-F238E27FC236}">
                <a16:creationId xmlns:a16="http://schemas.microsoft.com/office/drawing/2014/main" id="{6575087C-A59B-48D2-BA07-4A950C16FBF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1823904-1FAA-4308-9688-8AAD84021B3B}"/>
              </a:ext>
            </a:extLst>
          </p:cNvPr>
          <p:cNvSpPr>
            <a:spLocks noGrp="1"/>
          </p:cNvSpPr>
          <p:nvPr>
            <p:ph type="sldNum" sz="quarter" idx="12"/>
          </p:nvPr>
        </p:nvSpPr>
        <p:spPr/>
        <p:txBody>
          <a:bodyPr/>
          <a:lstStyle/>
          <a:p>
            <a:fld id="{8AF5BEC4-73A9-491E-B194-6C89B0B66617}" type="slidenum">
              <a:rPr lang="nl-NL" smtClean="0"/>
              <a:t>‹nr.›</a:t>
            </a:fld>
            <a:endParaRPr lang="nl-NL"/>
          </a:p>
        </p:txBody>
      </p:sp>
    </p:spTree>
    <p:extLst>
      <p:ext uri="{BB962C8B-B14F-4D97-AF65-F5344CB8AC3E}">
        <p14:creationId xmlns:p14="http://schemas.microsoft.com/office/powerpoint/2010/main" val="3968475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43FA92E-2178-4E83-AD67-D1BC23B5FD0A}"/>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8E6D9F3-24F7-42E4-9522-DEBF6A611EF1}"/>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79F000F-8EF2-4F16-ADE3-B54B6AFB4BBB}"/>
              </a:ext>
            </a:extLst>
          </p:cNvPr>
          <p:cNvSpPr>
            <a:spLocks noGrp="1"/>
          </p:cNvSpPr>
          <p:nvPr>
            <p:ph type="dt" sz="half" idx="10"/>
          </p:nvPr>
        </p:nvSpPr>
        <p:spPr/>
        <p:txBody>
          <a:bodyPr/>
          <a:lstStyle/>
          <a:p>
            <a:fld id="{1C8657FD-1A30-463F-8D71-92108AD3BC74}" type="datetimeFigureOut">
              <a:rPr lang="nl-NL" smtClean="0"/>
              <a:t>19-1-2018</a:t>
            </a:fld>
            <a:endParaRPr lang="nl-NL"/>
          </a:p>
        </p:txBody>
      </p:sp>
      <p:sp>
        <p:nvSpPr>
          <p:cNvPr id="5" name="Tijdelijke aanduiding voor voettekst 4">
            <a:extLst>
              <a:ext uri="{FF2B5EF4-FFF2-40B4-BE49-F238E27FC236}">
                <a16:creationId xmlns:a16="http://schemas.microsoft.com/office/drawing/2014/main" id="{F33BE840-D485-4B6C-A085-8B6C6023F0E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E019C7E-C7F6-45EC-A7DD-58A76C6F8857}"/>
              </a:ext>
            </a:extLst>
          </p:cNvPr>
          <p:cNvSpPr>
            <a:spLocks noGrp="1"/>
          </p:cNvSpPr>
          <p:nvPr>
            <p:ph type="sldNum" sz="quarter" idx="12"/>
          </p:nvPr>
        </p:nvSpPr>
        <p:spPr/>
        <p:txBody>
          <a:bodyPr/>
          <a:lstStyle/>
          <a:p>
            <a:fld id="{8AF5BEC4-73A9-491E-B194-6C89B0B66617}" type="slidenum">
              <a:rPr lang="nl-NL" smtClean="0"/>
              <a:t>‹nr.›</a:t>
            </a:fld>
            <a:endParaRPr lang="nl-NL"/>
          </a:p>
        </p:txBody>
      </p:sp>
    </p:spTree>
    <p:extLst>
      <p:ext uri="{BB962C8B-B14F-4D97-AF65-F5344CB8AC3E}">
        <p14:creationId xmlns:p14="http://schemas.microsoft.com/office/powerpoint/2010/main" val="395159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C06665-5FAB-41F1-9B02-4BCF1FCE6A3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4F664D9-AD88-4B21-B850-0B051E329F05}"/>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417F847-D503-4F84-8E51-CCB3CD1C9D80}"/>
              </a:ext>
            </a:extLst>
          </p:cNvPr>
          <p:cNvSpPr>
            <a:spLocks noGrp="1"/>
          </p:cNvSpPr>
          <p:nvPr>
            <p:ph type="dt" sz="half" idx="10"/>
          </p:nvPr>
        </p:nvSpPr>
        <p:spPr/>
        <p:txBody>
          <a:bodyPr/>
          <a:lstStyle/>
          <a:p>
            <a:fld id="{1C8657FD-1A30-463F-8D71-92108AD3BC74}" type="datetimeFigureOut">
              <a:rPr lang="nl-NL" smtClean="0"/>
              <a:t>19-1-2018</a:t>
            </a:fld>
            <a:endParaRPr lang="nl-NL"/>
          </a:p>
        </p:txBody>
      </p:sp>
      <p:sp>
        <p:nvSpPr>
          <p:cNvPr id="5" name="Tijdelijke aanduiding voor voettekst 4">
            <a:extLst>
              <a:ext uri="{FF2B5EF4-FFF2-40B4-BE49-F238E27FC236}">
                <a16:creationId xmlns:a16="http://schemas.microsoft.com/office/drawing/2014/main" id="{81150092-8273-4F9C-B350-D4C2F842EBC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369654-8307-42AF-90E3-1EE8CF2E71D0}"/>
              </a:ext>
            </a:extLst>
          </p:cNvPr>
          <p:cNvSpPr>
            <a:spLocks noGrp="1"/>
          </p:cNvSpPr>
          <p:nvPr>
            <p:ph type="sldNum" sz="quarter" idx="12"/>
          </p:nvPr>
        </p:nvSpPr>
        <p:spPr/>
        <p:txBody>
          <a:bodyPr/>
          <a:lstStyle/>
          <a:p>
            <a:fld id="{8AF5BEC4-73A9-491E-B194-6C89B0B66617}" type="slidenum">
              <a:rPr lang="nl-NL" smtClean="0"/>
              <a:t>‹nr.›</a:t>
            </a:fld>
            <a:endParaRPr lang="nl-NL"/>
          </a:p>
        </p:txBody>
      </p:sp>
    </p:spTree>
    <p:extLst>
      <p:ext uri="{BB962C8B-B14F-4D97-AF65-F5344CB8AC3E}">
        <p14:creationId xmlns:p14="http://schemas.microsoft.com/office/powerpoint/2010/main" val="4018549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15D945-C829-485D-A12D-417524A775A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DF21236-8533-46FE-A505-65BCA6125B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906FDFC9-7799-4626-B56B-57452C9AA357}"/>
              </a:ext>
            </a:extLst>
          </p:cNvPr>
          <p:cNvSpPr>
            <a:spLocks noGrp="1"/>
          </p:cNvSpPr>
          <p:nvPr>
            <p:ph type="dt" sz="half" idx="10"/>
          </p:nvPr>
        </p:nvSpPr>
        <p:spPr/>
        <p:txBody>
          <a:bodyPr/>
          <a:lstStyle/>
          <a:p>
            <a:fld id="{1C8657FD-1A30-463F-8D71-92108AD3BC74}" type="datetimeFigureOut">
              <a:rPr lang="nl-NL" smtClean="0"/>
              <a:t>19-1-2018</a:t>
            </a:fld>
            <a:endParaRPr lang="nl-NL"/>
          </a:p>
        </p:txBody>
      </p:sp>
      <p:sp>
        <p:nvSpPr>
          <p:cNvPr id="5" name="Tijdelijke aanduiding voor voettekst 4">
            <a:extLst>
              <a:ext uri="{FF2B5EF4-FFF2-40B4-BE49-F238E27FC236}">
                <a16:creationId xmlns:a16="http://schemas.microsoft.com/office/drawing/2014/main" id="{70A7C364-1DDF-4BDD-90E0-DF63689A5AF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CDB7D2E-2746-48ED-A37C-B7EFEDF3CF70}"/>
              </a:ext>
            </a:extLst>
          </p:cNvPr>
          <p:cNvSpPr>
            <a:spLocks noGrp="1"/>
          </p:cNvSpPr>
          <p:nvPr>
            <p:ph type="sldNum" sz="quarter" idx="12"/>
          </p:nvPr>
        </p:nvSpPr>
        <p:spPr/>
        <p:txBody>
          <a:bodyPr/>
          <a:lstStyle/>
          <a:p>
            <a:fld id="{8AF5BEC4-73A9-491E-B194-6C89B0B66617}" type="slidenum">
              <a:rPr lang="nl-NL" smtClean="0"/>
              <a:t>‹nr.›</a:t>
            </a:fld>
            <a:endParaRPr lang="nl-NL"/>
          </a:p>
        </p:txBody>
      </p:sp>
    </p:spTree>
    <p:extLst>
      <p:ext uri="{BB962C8B-B14F-4D97-AF65-F5344CB8AC3E}">
        <p14:creationId xmlns:p14="http://schemas.microsoft.com/office/powerpoint/2010/main" val="693787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08997A-8E8A-485F-A821-E7C15F68D49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EB1ECDE-9D77-443F-88F4-37491469BBA6}"/>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FB01F3A-01C9-4849-AFC1-A89917F71B17}"/>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B2A2AE78-9C6E-45CC-807C-694B63D9AA41}"/>
              </a:ext>
            </a:extLst>
          </p:cNvPr>
          <p:cNvSpPr>
            <a:spLocks noGrp="1"/>
          </p:cNvSpPr>
          <p:nvPr>
            <p:ph type="dt" sz="half" idx="10"/>
          </p:nvPr>
        </p:nvSpPr>
        <p:spPr/>
        <p:txBody>
          <a:bodyPr/>
          <a:lstStyle/>
          <a:p>
            <a:fld id="{1C8657FD-1A30-463F-8D71-92108AD3BC74}" type="datetimeFigureOut">
              <a:rPr lang="nl-NL" smtClean="0"/>
              <a:t>19-1-2018</a:t>
            </a:fld>
            <a:endParaRPr lang="nl-NL"/>
          </a:p>
        </p:txBody>
      </p:sp>
      <p:sp>
        <p:nvSpPr>
          <p:cNvPr id="6" name="Tijdelijke aanduiding voor voettekst 5">
            <a:extLst>
              <a:ext uri="{FF2B5EF4-FFF2-40B4-BE49-F238E27FC236}">
                <a16:creationId xmlns:a16="http://schemas.microsoft.com/office/drawing/2014/main" id="{18EFD4C1-9195-45B5-A2F0-9770C5B1D4F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B8AD096-44E8-458B-892E-1B46AAD39C3B}"/>
              </a:ext>
            </a:extLst>
          </p:cNvPr>
          <p:cNvSpPr>
            <a:spLocks noGrp="1"/>
          </p:cNvSpPr>
          <p:nvPr>
            <p:ph type="sldNum" sz="quarter" idx="12"/>
          </p:nvPr>
        </p:nvSpPr>
        <p:spPr/>
        <p:txBody>
          <a:bodyPr/>
          <a:lstStyle/>
          <a:p>
            <a:fld id="{8AF5BEC4-73A9-491E-B194-6C89B0B66617}" type="slidenum">
              <a:rPr lang="nl-NL" smtClean="0"/>
              <a:t>‹nr.›</a:t>
            </a:fld>
            <a:endParaRPr lang="nl-NL"/>
          </a:p>
        </p:txBody>
      </p:sp>
    </p:spTree>
    <p:extLst>
      <p:ext uri="{BB962C8B-B14F-4D97-AF65-F5344CB8AC3E}">
        <p14:creationId xmlns:p14="http://schemas.microsoft.com/office/powerpoint/2010/main" val="1220144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4ADB81-4425-4880-AEBE-4A943800A9AA}"/>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1ADA5324-A2C8-4110-B511-A0E46DC3F7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F33280F8-AA97-4977-A0A1-2A07BC5901BE}"/>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65FDD1C-7FA0-47B1-A182-CE240A321F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DC048F1E-A574-4292-8590-24A2DA9993FB}"/>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D08EF07-49CD-4298-AFCE-1B28F783E639}"/>
              </a:ext>
            </a:extLst>
          </p:cNvPr>
          <p:cNvSpPr>
            <a:spLocks noGrp="1"/>
          </p:cNvSpPr>
          <p:nvPr>
            <p:ph type="dt" sz="half" idx="10"/>
          </p:nvPr>
        </p:nvSpPr>
        <p:spPr/>
        <p:txBody>
          <a:bodyPr/>
          <a:lstStyle/>
          <a:p>
            <a:fld id="{1C8657FD-1A30-463F-8D71-92108AD3BC74}" type="datetimeFigureOut">
              <a:rPr lang="nl-NL" smtClean="0"/>
              <a:t>19-1-2018</a:t>
            </a:fld>
            <a:endParaRPr lang="nl-NL"/>
          </a:p>
        </p:txBody>
      </p:sp>
      <p:sp>
        <p:nvSpPr>
          <p:cNvPr id="8" name="Tijdelijke aanduiding voor voettekst 7">
            <a:extLst>
              <a:ext uri="{FF2B5EF4-FFF2-40B4-BE49-F238E27FC236}">
                <a16:creationId xmlns:a16="http://schemas.microsoft.com/office/drawing/2014/main" id="{38EF29E4-3A4D-492A-B554-6C79846E1F6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37BDF72-D09D-424E-983B-EEEC248ACA72}"/>
              </a:ext>
            </a:extLst>
          </p:cNvPr>
          <p:cNvSpPr>
            <a:spLocks noGrp="1"/>
          </p:cNvSpPr>
          <p:nvPr>
            <p:ph type="sldNum" sz="quarter" idx="12"/>
          </p:nvPr>
        </p:nvSpPr>
        <p:spPr/>
        <p:txBody>
          <a:bodyPr/>
          <a:lstStyle/>
          <a:p>
            <a:fld id="{8AF5BEC4-73A9-491E-B194-6C89B0B66617}" type="slidenum">
              <a:rPr lang="nl-NL" smtClean="0"/>
              <a:t>‹nr.›</a:t>
            </a:fld>
            <a:endParaRPr lang="nl-NL"/>
          </a:p>
        </p:txBody>
      </p:sp>
    </p:spTree>
    <p:extLst>
      <p:ext uri="{BB962C8B-B14F-4D97-AF65-F5344CB8AC3E}">
        <p14:creationId xmlns:p14="http://schemas.microsoft.com/office/powerpoint/2010/main" val="186240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E41E04-78A6-4029-8B3E-B99CCD0AD6A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F7288B4-B8FB-470B-9ABE-B778707A30F9}"/>
              </a:ext>
            </a:extLst>
          </p:cNvPr>
          <p:cNvSpPr>
            <a:spLocks noGrp="1"/>
          </p:cNvSpPr>
          <p:nvPr>
            <p:ph type="dt" sz="half" idx="10"/>
          </p:nvPr>
        </p:nvSpPr>
        <p:spPr/>
        <p:txBody>
          <a:bodyPr/>
          <a:lstStyle/>
          <a:p>
            <a:fld id="{1C8657FD-1A30-463F-8D71-92108AD3BC74}" type="datetimeFigureOut">
              <a:rPr lang="nl-NL" smtClean="0"/>
              <a:t>19-1-2018</a:t>
            </a:fld>
            <a:endParaRPr lang="nl-NL"/>
          </a:p>
        </p:txBody>
      </p:sp>
      <p:sp>
        <p:nvSpPr>
          <p:cNvPr id="4" name="Tijdelijke aanduiding voor voettekst 3">
            <a:extLst>
              <a:ext uri="{FF2B5EF4-FFF2-40B4-BE49-F238E27FC236}">
                <a16:creationId xmlns:a16="http://schemas.microsoft.com/office/drawing/2014/main" id="{F624E62C-3462-4949-89E7-140C6A179729}"/>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F0AF27C-E187-4D34-9993-9FDC16ED29FD}"/>
              </a:ext>
            </a:extLst>
          </p:cNvPr>
          <p:cNvSpPr>
            <a:spLocks noGrp="1"/>
          </p:cNvSpPr>
          <p:nvPr>
            <p:ph type="sldNum" sz="quarter" idx="12"/>
          </p:nvPr>
        </p:nvSpPr>
        <p:spPr/>
        <p:txBody>
          <a:bodyPr/>
          <a:lstStyle/>
          <a:p>
            <a:fld id="{8AF5BEC4-73A9-491E-B194-6C89B0B66617}" type="slidenum">
              <a:rPr lang="nl-NL" smtClean="0"/>
              <a:t>‹nr.›</a:t>
            </a:fld>
            <a:endParaRPr lang="nl-NL"/>
          </a:p>
        </p:txBody>
      </p:sp>
    </p:spTree>
    <p:extLst>
      <p:ext uri="{BB962C8B-B14F-4D97-AF65-F5344CB8AC3E}">
        <p14:creationId xmlns:p14="http://schemas.microsoft.com/office/powerpoint/2010/main" val="534942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FE5E50E-E557-4FF1-9322-CC27092ACEDB}"/>
              </a:ext>
            </a:extLst>
          </p:cNvPr>
          <p:cNvSpPr>
            <a:spLocks noGrp="1"/>
          </p:cNvSpPr>
          <p:nvPr>
            <p:ph type="dt" sz="half" idx="10"/>
          </p:nvPr>
        </p:nvSpPr>
        <p:spPr/>
        <p:txBody>
          <a:bodyPr/>
          <a:lstStyle/>
          <a:p>
            <a:fld id="{1C8657FD-1A30-463F-8D71-92108AD3BC74}" type="datetimeFigureOut">
              <a:rPr lang="nl-NL" smtClean="0"/>
              <a:t>19-1-2018</a:t>
            </a:fld>
            <a:endParaRPr lang="nl-NL"/>
          </a:p>
        </p:txBody>
      </p:sp>
      <p:sp>
        <p:nvSpPr>
          <p:cNvPr id="3" name="Tijdelijke aanduiding voor voettekst 2">
            <a:extLst>
              <a:ext uri="{FF2B5EF4-FFF2-40B4-BE49-F238E27FC236}">
                <a16:creationId xmlns:a16="http://schemas.microsoft.com/office/drawing/2014/main" id="{949D5A78-7F7E-42B4-AAA4-1AB1B9D4431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03E3FF1-55E1-41FD-9D13-F27638E4C607}"/>
              </a:ext>
            </a:extLst>
          </p:cNvPr>
          <p:cNvSpPr>
            <a:spLocks noGrp="1"/>
          </p:cNvSpPr>
          <p:nvPr>
            <p:ph type="sldNum" sz="quarter" idx="12"/>
          </p:nvPr>
        </p:nvSpPr>
        <p:spPr/>
        <p:txBody>
          <a:bodyPr/>
          <a:lstStyle/>
          <a:p>
            <a:fld id="{8AF5BEC4-73A9-491E-B194-6C89B0B66617}" type="slidenum">
              <a:rPr lang="nl-NL" smtClean="0"/>
              <a:t>‹nr.›</a:t>
            </a:fld>
            <a:endParaRPr lang="nl-NL"/>
          </a:p>
        </p:txBody>
      </p:sp>
    </p:spTree>
    <p:extLst>
      <p:ext uri="{BB962C8B-B14F-4D97-AF65-F5344CB8AC3E}">
        <p14:creationId xmlns:p14="http://schemas.microsoft.com/office/powerpoint/2010/main" val="538861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B84136-F100-420B-8474-056169E91AB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2B96F52-4D2B-47C5-8CF4-4ADAC29186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EAC30C8-C7F0-447F-8833-B998EBEB63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75FEA6D5-53E2-4965-AA52-229170647FD5}"/>
              </a:ext>
            </a:extLst>
          </p:cNvPr>
          <p:cNvSpPr>
            <a:spLocks noGrp="1"/>
          </p:cNvSpPr>
          <p:nvPr>
            <p:ph type="dt" sz="half" idx="10"/>
          </p:nvPr>
        </p:nvSpPr>
        <p:spPr/>
        <p:txBody>
          <a:bodyPr/>
          <a:lstStyle/>
          <a:p>
            <a:fld id="{1C8657FD-1A30-463F-8D71-92108AD3BC74}" type="datetimeFigureOut">
              <a:rPr lang="nl-NL" smtClean="0"/>
              <a:t>19-1-2018</a:t>
            </a:fld>
            <a:endParaRPr lang="nl-NL"/>
          </a:p>
        </p:txBody>
      </p:sp>
      <p:sp>
        <p:nvSpPr>
          <p:cNvPr id="6" name="Tijdelijke aanduiding voor voettekst 5">
            <a:extLst>
              <a:ext uri="{FF2B5EF4-FFF2-40B4-BE49-F238E27FC236}">
                <a16:creationId xmlns:a16="http://schemas.microsoft.com/office/drawing/2014/main" id="{63BEC28A-EBA2-4F08-88A7-D2B77D49DEF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1FF543D-9188-4180-8D84-644DAFB8B63F}"/>
              </a:ext>
            </a:extLst>
          </p:cNvPr>
          <p:cNvSpPr>
            <a:spLocks noGrp="1"/>
          </p:cNvSpPr>
          <p:nvPr>
            <p:ph type="sldNum" sz="quarter" idx="12"/>
          </p:nvPr>
        </p:nvSpPr>
        <p:spPr/>
        <p:txBody>
          <a:bodyPr/>
          <a:lstStyle/>
          <a:p>
            <a:fld id="{8AF5BEC4-73A9-491E-B194-6C89B0B66617}" type="slidenum">
              <a:rPr lang="nl-NL" smtClean="0"/>
              <a:t>‹nr.›</a:t>
            </a:fld>
            <a:endParaRPr lang="nl-NL"/>
          </a:p>
        </p:txBody>
      </p:sp>
    </p:spTree>
    <p:extLst>
      <p:ext uri="{BB962C8B-B14F-4D97-AF65-F5344CB8AC3E}">
        <p14:creationId xmlns:p14="http://schemas.microsoft.com/office/powerpoint/2010/main" val="392095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28F959-31C8-4CB0-A24F-29C71BD5597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FCE6D2C-A0C0-42FE-862A-9037856B1B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405C18F5-F91E-4A6B-80F1-6903CB6BFB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9A8E7F5E-D22F-4BFE-8C33-B0555CF60643}"/>
              </a:ext>
            </a:extLst>
          </p:cNvPr>
          <p:cNvSpPr>
            <a:spLocks noGrp="1"/>
          </p:cNvSpPr>
          <p:nvPr>
            <p:ph type="dt" sz="half" idx="10"/>
          </p:nvPr>
        </p:nvSpPr>
        <p:spPr/>
        <p:txBody>
          <a:bodyPr/>
          <a:lstStyle/>
          <a:p>
            <a:fld id="{1C8657FD-1A30-463F-8D71-92108AD3BC74}" type="datetimeFigureOut">
              <a:rPr lang="nl-NL" smtClean="0"/>
              <a:t>19-1-2018</a:t>
            </a:fld>
            <a:endParaRPr lang="nl-NL"/>
          </a:p>
        </p:txBody>
      </p:sp>
      <p:sp>
        <p:nvSpPr>
          <p:cNvPr id="6" name="Tijdelijke aanduiding voor voettekst 5">
            <a:extLst>
              <a:ext uri="{FF2B5EF4-FFF2-40B4-BE49-F238E27FC236}">
                <a16:creationId xmlns:a16="http://schemas.microsoft.com/office/drawing/2014/main" id="{F212E492-519D-4DE5-85DF-05F456629B8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028D31A-39B0-4301-9FB0-FE21B78D147B}"/>
              </a:ext>
            </a:extLst>
          </p:cNvPr>
          <p:cNvSpPr>
            <a:spLocks noGrp="1"/>
          </p:cNvSpPr>
          <p:nvPr>
            <p:ph type="sldNum" sz="quarter" idx="12"/>
          </p:nvPr>
        </p:nvSpPr>
        <p:spPr/>
        <p:txBody>
          <a:bodyPr/>
          <a:lstStyle/>
          <a:p>
            <a:fld id="{8AF5BEC4-73A9-491E-B194-6C89B0B66617}" type="slidenum">
              <a:rPr lang="nl-NL" smtClean="0"/>
              <a:t>‹nr.›</a:t>
            </a:fld>
            <a:endParaRPr lang="nl-NL"/>
          </a:p>
        </p:txBody>
      </p:sp>
    </p:spTree>
    <p:extLst>
      <p:ext uri="{BB962C8B-B14F-4D97-AF65-F5344CB8AC3E}">
        <p14:creationId xmlns:p14="http://schemas.microsoft.com/office/powerpoint/2010/main" val="2373462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3AA3F39-7F78-410A-A7EF-BE51C741C1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79E6472-FED9-4B1F-A144-B4B25EAB42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C14AB7-E15C-4B55-921F-556AB84B94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8657FD-1A30-463F-8D71-92108AD3BC74}" type="datetimeFigureOut">
              <a:rPr lang="nl-NL" smtClean="0"/>
              <a:t>19-1-2018</a:t>
            </a:fld>
            <a:endParaRPr lang="nl-NL"/>
          </a:p>
        </p:txBody>
      </p:sp>
      <p:sp>
        <p:nvSpPr>
          <p:cNvPr id="5" name="Tijdelijke aanduiding voor voettekst 4">
            <a:extLst>
              <a:ext uri="{FF2B5EF4-FFF2-40B4-BE49-F238E27FC236}">
                <a16:creationId xmlns:a16="http://schemas.microsoft.com/office/drawing/2014/main" id="{35DD5498-E645-4936-BC39-CED25F411F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67073B9-FD5D-4293-9469-BF4FEA2E27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F5BEC4-73A9-491E-B194-6C89B0B66617}" type="slidenum">
              <a:rPr lang="nl-NL" smtClean="0"/>
              <a:t>‹nr.›</a:t>
            </a:fld>
            <a:endParaRPr lang="nl-NL"/>
          </a:p>
        </p:txBody>
      </p:sp>
    </p:spTree>
    <p:extLst>
      <p:ext uri="{BB962C8B-B14F-4D97-AF65-F5344CB8AC3E}">
        <p14:creationId xmlns:p14="http://schemas.microsoft.com/office/powerpoint/2010/main" val="2465654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J4gnworH_sc"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624BB4-2E88-45D8-B60B-13622A1C9893}"/>
              </a:ext>
            </a:extLst>
          </p:cNvPr>
          <p:cNvSpPr>
            <a:spLocks noGrp="1"/>
          </p:cNvSpPr>
          <p:nvPr>
            <p:ph type="ctrTitle"/>
          </p:nvPr>
        </p:nvSpPr>
        <p:spPr/>
        <p:txBody>
          <a:bodyPr/>
          <a:lstStyle/>
          <a:p>
            <a:r>
              <a:rPr lang="nl-NL" dirty="0"/>
              <a:t>Kip &amp; paard </a:t>
            </a:r>
          </a:p>
        </p:txBody>
      </p:sp>
      <p:sp>
        <p:nvSpPr>
          <p:cNvPr id="3" name="Ondertitel 2">
            <a:extLst>
              <a:ext uri="{FF2B5EF4-FFF2-40B4-BE49-F238E27FC236}">
                <a16:creationId xmlns:a16="http://schemas.microsoft.com/office/drawing/2014/main" id="{2031A45C-2AEB-460F-A3B9-832C77C3EDD0}"/>
              </a:ext>
            </a:extLst>
          </p:cNvPr>
          <p:cNvSpPr>
            <a:spLocks noGrp="1"/>
          </p:cNvSpPr>
          <p:nvPr>
            <p:ph type="subTitle" idx="1"/>
          </p:nvPr>
        </p:nvSpPr>
        <p:spPr>
          <a:xfrm>
            <a:off x="3098800" y="4896816"/>
            <a:ext cx="2587617" cy="360983"/>
          </a:xfrm>
        </p:spPr>
        <p:txBody>
          <a:bodyPr>
            <a:normAutofit fontScale="92500" lnSpcReduction="10000"/>
          </a:bodyPr>
          <a:lstStyle/>
          <a:p>
            <a:endParaRPr lang="nl-NL" dirty="0"/>
          </a:p>
        </p:txBody>
      </p:sp>
      <p:pic>
        <p:nvPicPr>
          <p:cNvPr id="1026" name="Picture 2" descr="Afbeeldingsresultaat voor kip">
            <a:extLst>
              <a:ext uri="{FF2B5EF4-FFF2-40B4-BE49-F238E27FC236}">
                <a16:creationId xmlns:a16="http://schemas.microsoft.com/office/drawing/2014/main" id="{4509B2EA-97B9-4F57-9438-667E32D8D2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5584" y="3429000"/>
            <a:ext cx="3019415" cy="3429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fbeeldingsresultaat voor paard">
            <a:extLst>
              <a:ext uri="{FF2B5EF4-FFF2-40B4-BE49-F238E27FC236}">
                <a16:creationId xmlns:a16="http://schemas.microsoft.com/office/drawing/2014/main" id="{C7CAB33B-AE8F-4190-91BC-28665F68DF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3500" y="3835400"/>
            <a:ext cx="4352917" cy="2770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17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E91126-B229-4A07-AE7C-B91FFAC5AE49}"/>
              </a:ext>
            </a:extLst>
          </p:cNvPr>
          <p:cNvSpPr>
            <a:spLocks noGrp="1"/>
          </p:cNvSpPr>
          <p:nvPr>
            <p:ph type="title"/>
          </p:nvPr>
        </p:nvSpPr>
        <p:spPr/>
        <p:txBody>
          <a:bodyPr/>
          <a:lstStyle/>
          <a:p>
            <a:r>
              <a:rPr lang="nl-NL" dirty="0"/>
              <a:t>Afwijkend gedrag  paard </a:t>
            </a:r>
          </a:p>
        </p:txBody>
      </p:sp>
      <p:sp>
        <p:nvSpPr>
          <p:cNvPr id="5" name="Tijdelijke aanduiding voor inhoud 4">
            <a:extLst>
              <a:ext uri="{FF2B5EF4-FFF2-40B4-BE49-F238E27FC236}">
                <a16:creationId xmlns:a16="http://schemas.microsoft.com/office/drawing/2014/main" id="{B359477F-39A3-49E1-BA48-A52A9071D6C0}"/>
              </a:ext>
            </a:extLst>
          </p:cNvPr>
          <p:cNvSpPr>
            <a:spLocks noGrp="1"/>
          </p:cNvSpPr>
          <p:nvPr>
            <p:ph idx="1"/>
          </p:nvPr>
        </p:nvSpPr>
        <p:spPr/>
        <p:txBody>
          <a:bodyPr/>
          <a:lstStyle/>
          <a:p>
            <a:r>
              <a:rPr lang="nl-NL" dirty="0"/>
              <a:t>Weven</a:t>
            </a:r>
          </a:p>
          <a:p>
            <a:r>
              <a:rPr lang="nl-NL" dirty="0"/>
              <a:t>Wanneer het paard afwisselend het linker- en rechterbeen belast en het lichaam hiermee heen en weer zwaait, kan er sprake zijn van weven. Bij elke stap draait en duwt het paard met het ene been waardoor er dikwijls een gat in de grond achterblijft. Het gaat hier om langdurige vertoning (minuten tot uren) van het gedrag en dus niet over enkele schommelingen. Vanuit medisch perspectief is weven ongezond omdat het voor slijtage van het bewegingsapparaat kan leiden. Zo kan weven leiden tot overmatige slijtage van de hoef en in extreme gevallen tot abnormale spierontwikkeling.</a:t>
            </a:r>
          </a:p>
        </p:txBody>
      </p:sp>
    </p:spTree>
    <p:extLst>
      <p:ext uri="{BB962C8B-B14F-4D97-AF65-F5344CB8AC3E}">
        <p14:creationId xmlns:p14="http://schemas.microsoft.com/office/powerpoint/2010/main" val="2335647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66C104-8DB5-4285-B373-7C5B693A3688}"/>
              </a:ext>
            </a:extLst>
          </p:cNvPr>
          <p:cNvSpPr>
            <a:spLocks noGrp="1"/>
          </p:cNvSpPr>
          <p:nvPr>
            <p:ph type="title"/>
          </p:nvPr>
        </p:nvSpPr>
        <p:spPr/>
        <p:txBody>
          <a:bodyPr/>
          <a:lstStyle/>
          <a:p>
            <a:r>
              <a:rPr lang="nl-NL" dirty="0"/>
              <a:t>Oplossing	</a:t>
            </a:r>
          </a:p>
        </p:txBody>
      </p:sp>
      <p:sp>
        <p:nvSpPr>
          <p:cNvPr id="3" name="Tijdelijke aanduiding voor inhoud 2">
            <a:extLst>
              <a:ext uri="{FF2B5EF4-FFF2-40B4-BE49-F238E27FC236}">
                <a16:creationId xmlns:a16="http://schemas.microsoft.com/office/drawing/2014/main" id="{E3D53B29-48EE-4601-B867-D9346DDC7A1A}"/>
              </a:ext>
            </a:extLst>
          </p:cNvPr>
          <p:cNvSpPr>
            <a:spLocks noGrp="1"/>
          </p:cNvSpPr>
          <p:nvPr>
            <p:ph idx="1"/>
          </p:nvPr>
        </p:nvSpPr>
        <p:spPr/>
        <p:txBody>
          <a:bodyPr/>
          <a:lstStyle/>
          <a:p>
            <a:r>
              <a:rPr lang="nl-NL" dirty="0"/>
              <a:t>Zorgen dat het paard de hele dag door kan eten als hij op stal staat.</a:t>
            </a:r>
          </a:p>
          <a:p>
            <a:r>
              <a:rPr lang="nl-NL" dirty="0"/>
              <a:t>Zorgen dat er voldoende soortgenoten zijn en dat het dier voldoende bewegingsvrijheid heeft.</a:t>
            </a:r>
          </a:p>
          <a:p>
            <a:r>
              <a:rPr lang="nl-NL" dirty="0"/>
              <a:t>Het hooi in een hooi net doen zodat hij langer bezig is en meer moeite moet doen voor het eten. </a:t>
            </a:r>
          </a:p>
          <a:p>
            <a:r>
              <a:rPr lang="nl-NL" dirty="0"/>
              <a:t>Zorgen dat het paard voldoende natuurlijk gedrag kan vertonen.</a:t>
            </a:r>
          </a:p>
        </p:txBody>
      </p:sp>
    </p:spTree>
    <p:extLst>
      <p:ext uri="{BB962C8B-B14F-4D97-AF65-F5344CB8AC3E}">
        <p14:creationId xmlns:p14="http://schemas.microsoft.com/office/powerpoint/2010/main" val="809394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37DFED-1450-4A48-8FC4-204741340368}"/>
              </a:ext>
            </a:extLst>
          </p:cNvPr>
          <p:cNvSpPr>
            <a:spLocks noGrp="1"/>
          </p:cNvSpPr>
          <p:nvPr>
            <p:ph type="title"/>
          </p:nvPr>
        </p:nvSpPr>
        <p:spPr/>
        <p:txBody>
          <a:bodyPr/>
          <a:lstStyle/>
          <a:p>
            <a:r>
              <a:rPr lang="nl-NL" dirty="0"/>
              <a:t>Afwijkend gedrag kip</a:t>
            </a:r>
          </a:p>
        </p:txBody>
      </p:sp>
      <p:sp>
        <p:nvSpPr>
          <p:cNvPr id="3" name="Tijdelijke aanduiding voor inhoud 2">
            <a:extLst>
              <a:ext uri="{FF2B5EF4-FFF2-40B4-BE49-F238E27FC236}">
                <a16:creationId xmlns:a16="http://schemas.microsoft.com/office/drawing/2014/main" id="{62B7F78F-E630-477E-A940-0D1D781D7468}"/>
              </a:ext>
            </a:extLst>
          </p:cNvPr>
          <p:cNvSpPr>
            <a:spLocks noGrp="1"/>
          </p:cNvSpPr>
          <p:nvPr>
            <p:ph idx="1"/>
          </p:nvPr>
        </p:nvSpPr>
        <p:spPr/>
        <p:txBody>
          <a:bodyPr>
            <a:normAutofit fontScale="85000" lnSpcReduction="10000"/>
          </a:bodyPr>
          <a:lstStyle/>
          <a:p>
            <a:r>
              <a:rPr lang="nl-NL" dirty="0"/>
              <a:t>Verenpikken </a:t>
            </a:r>
          </a:p>
          <a:p>
            <a:r>
              <a:rPr lang="nl-NL" dirty="0"/>
              <a:t>Verenpikken staat los van het pikken om de rangorde te bepalen. De pikorde is een natuurlijk verschijnsel om de sociale relaties binnen een groep te bepalen en te bevestigen.</a:t>
            </a:r>
            <a:br>
              <a:rPr lang="nl-NL" dirty="0"/>
            </a:br>
            <a:r>
              <a:rPr lang="nl-NL" dirty="0"/>
              <a:t>Bij verenpikken kunnen kippen elkaar ernstig verwonden. Een verenpikkende kip trekt bijna elke soortgenoot die ze tegenkomt een veer uit.</a:t>
            </a:r>
            <a:br>
              <a:rPr lang="nl-NL" dirty="0"/>
            </a:br>
            <a:r>
              <a:rPr lang="nl-NL" dirty="0"/>
              <a:t>Het gevaar van groepsgedrag is groot. Anderen kunnen het gedrag kopiëren, waarna het uit de hand loopt. Is verenpikken eenmaal uitgebroken, dan is het niet meer te stoppen.</a:t>
            </a:r>
            <a:br>
              <a:rPr lang="nl-NL" dirty="0"/>
            </a:br>
            <a:r>
              <a:rPr lang="nl-NL" dirty="0"/>
              <a:t>Het kappen van snavels en het strooien van voedsel in het zaagsel om de dieren bezig te houden, blijken meestal niet te helpen. Voorkomen is daarom het belangrijkst. Dit kan bijvoorbeeld door 's middags ruwvoer te verstrekken. Op dit tijdstip zoeken de dieren van nature voedsel en neemt het risico van verenpikken toe.</a:t>
            </a:r>
          </a:p>
          <a:p>
            <a:endParaRPr lang="nl-NL" dirty="0"/>
          </a:p>
        </p:txBody>
      </p:sp>
    </p:spTree>
    <p:extLst>
      <p:ext uri="{BB962C8B-B14F-4D97-AF65-F5344CB8AC3E}">
        <p14:creationId xmlns:p14="http://schemas.microsoft.com/office/powerpoint/2010/main" val="261266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073E4F-85FE-48B2-9ACF-3698E324CF11}"/>
              </a:ext>
            </a:extLst>
          </p:cNvPr>
          <p:cNvSpPr>
            <a:spLocks noGrp="1"/>
          </p:cNvSpPr>
          <p:nvPr>
            <p:ph type="title"/>
          </p:nvPr>
        </p:nvSpPr>
        <p:spPr/>
        <p:txBody>
          <a:bodyPr/>
          <a:lstStyle/>
          <a:p>
            <a:r>
              <a:rPr lang="nl-NL" dirty="0"/>
              <a:t>Oplossing 	</a:t>
            </a:r>
          </a:p>
        </p:txBody>
      </p:sp>
      <p:sp>
        <p:nvSpPr>
          <p:cNvPr id="3" name="Tijdelijke aanduiding voor inhoud 2">
            <a:extLst>
              <a:ext uri="{FF2B5EF4-FFF2-40B4-BE49-F238E27FC236}">
                <a16:creationId xmlns:a16="http://schemas.microsoft.com/office/drawing/2014/main" id="{E49E6C76-5B25-42D7-9E59-4A14B1153BD4}"/>
              </a:ext>
            </a:extLst>
          </p:cNvPr>
          <p:cNvSpPr>
            <a:spLocks noGrp="1"/>
          </p:cNvSpPr>
          <p:nvPr>
            <p:ph idx="1"/>
          </p:nvPr>
        </p:nvSpPr>
        <p:spPr/>
        <p:txBody>
          <a:bodyPr/>
          <a:lstStyle/>
          <a:p>
            <a:r>
              <a:rPr lang="nl-NL" dirty="0"/>
              <a:t>Doe wat zand en vezels in het voer. Dit voorkomt kannibalisme bij legkippen. Ze zijn dan langer bezig met het eten. </a:t>
            </a:r>
          </a:p>
          <a:p>
            <a:r>
              <a:rPr lang="nl-NL" dirty="0"/>
              <a:t>Zorg dat ze voldoende soortgenoten hebben en voldoende scharrelruimte. </a:t>
            </a:r>
          </a:p>
          <a:p>
            <a:r>
              <a:rPr lang="nl-NL" dirty="0"/>
              <a:t>Zorg dat er voldoende voedingstoffen in het voedsel zitten. </a:t>
            </a:r>
          </a:p>
          <a:p>
            <a:r>
              <a:rPr lang="nl-NL" dirty="0"/>
              <a:t>Zorgen voor voldoende verrijking </a:t>
            </a:r>
          </a:p>
          <a:p>
            <a:endParaRPr lang="nl-NL" dirty="0"/>
          </a:p>
        </p:txBody>
      </p:sp>
    </p:spTree>
    <p:extLst>
      <p:ext uri="{BB962C8B-B14F-4D97-AF65-F5344CB8AC3E}">
        <p14:creationId xmlns:p14="http://schemas.microsoft.com/office/powerpoint/2010/main" val="84394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B0CEB6-5543-4314-9067-D26EB31DF050}"/>
              </a:ext>
            </a:extLst>
          </p:cNvPr>
          <p:cNvSpPr>
            <a:spLocks noGrp="1"/>
          </p:cNvSpPr>
          <p:nvPr>
            <p:ph type="title"/>
          </p:nvPr>
        </p:nvSpPr>
        <p:spPr/>
        <p:txBody>
          <a:bodyPr/>
          <a:lstStyle/>
          <a:p>
            <a:r>
              <a:rPr lang="nl-NL" dirty="0"/>
              <a:t>Filmpje &amp; foto</a:t>
            </a:r>
          </a:p>
        </p:txBody>
      </p:sp>
      <p:sp>
        <p:nvSpPr>
          <p:cNvPr id="3" name="Tijdelijke aanduiding voor inhoud 2">
            <a:extLst>
              <a:ext uri="{FF2B5EF4-FFF2-40B4-BE49-F238E27FC236}">
                <a16:creationId xmlns:a16="http://schemas.microsoft.com/office/drawing/2014/main" id="{E5AF6498-453C-4DB7-9A8D-6F71D81A7B9B}"/>
              </a:ext>
            </a:extLst>
          </p:cNvPr>
          <p:cNvSpPr>
            <a:spLocks noGrp="1"/>
          </p:cNvSpPr>
          <p:nvPr>
            <p:ph idx="1"/>
          </p:nvPr>
        </p:nvSpPr>
        <p:spPr>
          <a:xfrm>
            <a:off x="838200" y="1825625"/>
            <a:ext cx="10515600" cy="4351338"/>
          </a:xfrm>
        </p:spPr>
        <p:txBody>
          <a:bodyPr/>
          <a:lstStyle/>
          <a:p>
            <a:r>
              <a:rPr lang="nl-NL" dirty="0">
                <a:hlinkClick r:id="rId2"/>
              </a:rPr>
              <a:t>https://www.youtube.com/watch?v=J4gnworH_sc</a:t>
            </a:r>
            <a:endParaRPr lang="nl-NL" dirty="0"/>
          </a:p>
          <a:p>
            <a:endParaRPr lang="nl-NL" dirty="0"/>
          </a:p>
        </p:txBody>
      </p:sp>
      <p:pic>
        <p:nvPicPr>
          <p:cNvPr id="3078" name="Picture 6" descr="Afbeeldingsresultaat voor veren pikken kip">
            <a:extLst>
              <a:ext uri="{FF2B5EF4-FFF2-40B4-BE49-F238E27FC236}">
                <a16:creationId xmlns:a16="http://schemas.microsoft.com/office/drawing/2014/main" id="{C3C2EAE1-E16E-46F4-BE0D-93F077D5F2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48714"/>
            <a:ext cx="5464230" cy="3628249"/>
          </a:xfrm>
          <a:prstGeom prst="rect">
            <a:avLst/>
          </a:prstGeom>
          <a:noFill/>
          <a:extLst>
            <a:ext uri="{909E8E84-426E-40DD-AFC4-6F175D3DCCD1}">
              <a14:hiddenFill xmlns:a14="http://schemas.microsoft.com/office/drawing/2010/main">
                <a:solidFill>
                  <a:srgbClr val="FFFFFF"/>
                </a:solidFill>
              </a14:hiddenFill>
            </a:ext>
          </a:extLst>
        </p:spPr>
      </p:pic>
      <p:pic>
        <p:nvPicPr>
          <p:cNvPr id="10" name="Afbeelding 9">
            <a:extLst>
              <a:ext uri="{FF2B5EF4-FFF2-40B4-BE49-F238E27FC236}">
                <a16:creationId xmlns:a16="http://schemas.microsoft.com/office/drawing/2014/main" id="{9102C991-3E01-4E42-BF5C-679448053228}"/>
              </a:ext>
            </a:extLst>
          </p:cNvPr>
          <p:cNvPicPr>
            <a:picLocks noChangeAspect="1"/>
          </p:cNvPicPr>
          <p:nvPr/>
        </p:nvPicPr>
        <p:blipFill>
          <a:blip r:embed="rId4"/>
          <a:stretch>
            <a:fillRect/>
          </a:stretch>
        </p:blipFill>
        <p:spPr>
          <a:xfrm>
            <a:off x="6764803" y="2548714"/>
            <a:ext cx="4126624" cy="3796494"/>
          </a:xfrm>
          <a:prstGeom prst="rect">
            <a:avLst/>
          </a:prstGeom>
        </p:spPr>
      </p:pic>
    </p:spTree>
    <p:extLst>
      <p:ext uri="{BB962C8B-B14F-4D97-AF65-F5344CB8AC3E}">
        <p14:creationId xmlns:p14="http://schemas.microsoft.com/office/powerpoint/2010/main" val="261433833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198</Words>
  <Application>Microsoft Office PowerPoint</Application>
  <PresentationFormat>Breedbeeld</PresentationFormat>
  <Paragraphs>19</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Calibri Light</vt:lpstr>
      <vt:lpstr>Kantoorthema</vt:lpstr>
      <vt:lpstr>Kip &amp; paard </vt:lpstr>
      <vt:lpstr>Afwijkend gedrag  paard </vt:lpstr>
      <vt:lpstr>Oplossing </vt:lpstr>
      <vt:lpstr>Afwijkend gedrag kip</vt:lpstr>
      <vt:lpstr>Oplossing  </vt:lpstr>
      <vt:lpstr>Filmpje &amp; foto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Kip &amp; paard</dc:title>
  <dc:creator>kim wienholts</dc:creator>
  <cp:lastModifiedBy>Weijden, Yorike van der</cp:lastModifiedBy>
  <cp:revision>3</cp:revision>
  <dcterms:created xsi:type="dcterms:W3CDTF">2018-01-19T08:00:06Z</dcterms:created>
  <dcterms:modified xsi:type="dcterms:W3CDTF">2018-01-19T09:08:58Z</dcterms:modified>
</cp:coreProperties>
</file>